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63" r:id="rId5"/>
    <p:sldId id="258" r:id="rId6"/>
    <p:sldId id="266" r:id="rId7"/>
    <p:sldId id="264" r:id="rId8"/>
    <p:sldId id="268" r:id="rId9"/>
    <p:sldId id="267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6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ksbs.ru/catalog/%d0%b2-%d0%b3%d0%be%d1%80%d0%b0%d1%85-%d1%81%d0%b8%d1%85%d0%be%d1%82%d1%8d-%d0%b0%d0%bb%d0%b8%d0%bd%d1%8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ksbs.ru/catalog/%d0%b7%d0%be%d0%bb%d0%be%d1%82%d0%b0%d1%8f-%d1%80%d0%b8%d0%b3%d0%bc%d0%b0-%d0%bf%d0%be%d0%b2%d0%b5%d1%81%d1%82%d0%b8-%d0%b8-%d1%80%d0%b0%d1%81%d1%81%d0%ba%d0%b0%d0%b7%d1%8b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ksbs.ru/catalog/%d1%85%d0%be%d0%b7%d1%8f%d0%b8%d0%bd-%d0%bc%d0%b0%d0%bb%d0%be%d0%b3%d0%be-%d1%85%d0%b8%d0%bd%d0%b3%d0%b0%d0%bd%d0%b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ksbs.ru/catalog/%d0%b2-%d0%b4%d0%b5%d0%b1%d1%80%d1%8f%d1%85-%d1%83%d1%81%d1%81%d1%83%d1%80%d0%b8%d0%b9%d1%81%d0%ba%d0%be%d0%b3%d0%be-%d0%ba%d1%80%d0%b0%d1%8f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23782" y="880782"/>
            <a:ext cx="5096435" cy="509643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66949" y="1123949"/>
            <a:ext cx="4610099" cy="4610099"/>
          </a:xfrm>
          <a:prstGeom prst="ellipse">
            <a:avLst/>
          </a:prstGeom>
          <a:solidFill>
            <a:srgbClr val="FAFAFA">
              <a:alpha val="1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7915" y="1519517"/>
            <a:ext cx="5002302" cy="23876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Жалобная книга природы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7915" y="4206382"/>
            <a:ext cx="5002302" cy="48587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Виртуальная книжная выставка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7021" y="465257"/>
            <a:ext cx="5727365" cy="55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В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горах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Сихотэ-Алиня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9579" y="1979590"/>
            <a:ext cx="54619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В.К. Арсеньев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endParaRPr lang="ru-RU" dirty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>
                <a:latin typeface="Monotype Corsiva" pitchFamily="66" charset="0"/>
              </a:rPr>
              <a:t>своей книге </a:t>
            </a:r>
            <a:r>
              <a:rPr lang="ru-RU" dirty="0" smtClean="0">
                <a:latin typeface="Monotype Corsiva" pitchFamily="66" charset="0"/>
              </a:rPr>
              <a:t>советский </a:t>
            </a:r>
            <a:r>
              <a:rPr lang="ru-RU" dirty="0">
                <a:latin typeface="Monotype Corsiva" pitchFamily="66" charset="0"/>
              </a:rPr>
              <a:t>исследователь Дальнего Востока, этнолог и писатель В. К. Арсеньев (1872 1930) рассказывает об экспедиции, предпринятой им для обследования северной части горной области Сихотэ-Алиня в 1908-1910. 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1" y="1979590"/>
            <a:ext cx="2009083" cy="289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7021" y="4863291"/>
            <a:ext cx="4465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Скачать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книгу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В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горах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Сихотэ-Алиня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7021" y="4026706"/>
            <a:ext cx="538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Книга  представлена  в фонде библиотеки в аудио формате.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6" y="1828800"/>
            <a:ext cx="21764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88262" y="386617"/>
            <a:ext cx="6884042" cy="550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Красная книга Хабаровского края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4283" y="16318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Книга представляет собой список </a:t>
            </a:r>
            <a:r>
              <a:rPr lang="ru-RU" dirty="0">
                <a:latin typeface="Monotype Corsiva" pitchFamily="66" charset="0"/>
              </a:rPr>
              <a:t>редких и находящихся под угрозой исчезновения животных, растений и грибов Хабаровского края. Она была подготовлена специалистами Министерства природных ресурсов Хабаровского края и учёными Института водных и экологических проблем ДВО РАН. 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>
                <a:latin typeface="Monotype Corsiva" pitchFamily="66" charset="0"/>
              </a:rPr>
              <a:t>издании представлен список редких и находящихся под угрозой исчезновения животных и растений Хабаровского края, который включает 159 видов животных, 294 видов </a:t>
            </a:r>
            <a:r>
              <a:rPr lang="ru-RU" dirty="0" smtClean="0">
                <a:latin typeface="Monotype Corsiva" pitchFamily="66" charset="0"/>
              </a:rPr>
              <a:t>растений и </a:t>
            </a:r>
            <a:r>
              <a:rPr lang="ru-RU" dirty="0">
                <a:latin typeface="Monotype Corsiva" pitchFamily="66" charset="0"/>
              </a:rPr>
              <a:t>16 видов грибов.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4283" y="52163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Книга  представлена  в фонде библиотеки в печатном виде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02528" y="289717"/>
            <a:ext cx="6433456" cy="55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О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редких животных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мира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2528" y="1534119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И. П. Сосновский 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>
                <a:latin typeface="Monotype Corsiva" pitchFamily="66" charset="0"/>
              </a:rPr>
              <a:t>книге рассказано о некоторых диких животных отечественной и зарубежной фауны, ставших в наше время редкими.</a:t>
            </a:r>
          </a:p>
        </p:txBody>
      </p:sp>
      <p:pic>
        <p:nvPicPr>
          <p:cNvPr id="10241" name="Picture 1" descr="C:\Users\zavabon\Desktop\500aa98537fba160a2b0e154dbrc--vintazh-sosnovskij-i-o-redkih-zhivotnyh-mira-1987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0" y="2027805"/>
            <a:ext cx="2171536" cy="28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2528" y="4715946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Скачать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книгу 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редких животных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мира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2528" y="35045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Книга  представлена  в фонде библиотеки в аудио формате.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4" y="1779587"/>
            <a:ext cx="2530475" cy="32988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88179" y="1261816"/>
            <a:ext cx="51924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В.П. </a:t>
            </a:r>
            <a:r>
              <a:rPr lang="ru-RU" dirty="0" smtClean="0">
                <a:latin typeface="Monotype Corsiva" pitchFamily="66" charset="0"/>
              </a:rPr>
              <a:t>Сысоев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endParaRPr lang="ru-RU" dirty="0">
              <a:latin typeface="Monotype Corsiva" pitchFamily="66" charset="0"/>
            </a:endParaRPr>
          </a:p>
          <a:p>
            <a:pPr algn="just"/>
            <a:r>
              <a:rPr lang="ru-RU" dirty="0">
                <a:latin typeface="Monotype Corsiva" pitchFamily="66" charset="0"/>
              </a:rPr>
              <a:t>Знаете ли вы край, где виноград обвивает ель, а тигр охотится на северного оленя? Этот край — Приамурье. Земли сказочно богатые, но суровые. Потому, наверное, и герои Всеволода Сысоева — натуры сильные, свободолюбивые. Тигрица Золотая Ригма, барс, не желающий смириться с неволей… Книга Сысоева — это захватывающий рассказ о взаимоотношениях Человека и Природы. Откройте ее, и вы станете участником самых невероятных приключений!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88179" y="47552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Книга  представлена  в фонде библиотеки в аудио формате.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610345" y="373195"/>
            <a:ext cx="8748151" cy="55041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Золотая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Ригма: повести и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рассказы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8179" y="5777237"/>
            <a:ext cx="8076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48"/>
                </a:solidFill>
                <a:latin typeface="Monotype Corsiva" pitchFamily="66" charset="0"/>
                <a:hlinkClick r:id="rId4"/>
              </a:rPr>
              <a:t>Скачать </a:t>
            </a:r>
            <a:r>
              <a:rPr lang="ru-RU" dirty="0" smtClean="0">
                <a:solidFill>
                  <a:srgbClr val="FF0048"/>
                </a:solidFill>
                <a:latin typeface="Monotype Corsiva" pitchFamily="66" charset="0"/>
                <a:hlinkClick r:id="rId4"/>
              </a:rPr>
              <a:t>книгу Сысоева </a:t>
            </a:r>
            <a:r>
              <a:rPr lang="ru-RU" dirty="0">
                <a:solidFill>
                  <a:srgbClr val="FF0048"/>
                </a:solidFill>
                <a:latin typeface="Monotype Corsiva" pitchFamily="66" charset="0"/>
                <a:hlinkClick r:id="rId4"/>
              </a:rPr>
              <a:t>В.П. </a:t>
            </a:r>
            <a:endParaRPr lang="ru-RU" dirty="0" smtClean="0">
              <a:solidFill>
                <a:srgbClr val="FF0048"/>
              </a:solidFill>
              <a:latin typeface="Monotype Corsiva" pitchFamily="66" charset="0"/>
              <a:hlinkClick r:id="rId4"/>
            </a:endParaRPr>
          </a:p>
          <a:p>
            <a:r>
              <a:rPr lang="ru-RU" dirty="0" smtClean="0">
                <a:solidFill>
                  <a:srgbClr val="FF0048"/>
                </a:solidFill>
                <a:latin typeface="Monotype Corsiva" pitchFamily="66" charset="0"/>
                <a:hlinkClick r:id="rId4"/>
              </a:rPr>
              <a:t>«</a:t>
            </a:r>
            <a:r>
              <a:rPr lang="ru-RU" dirty="0">
                <a:solidFill>
                  <a:srgbClr val="FF0048"/>
                </a:solidFill>
                <a:latin typeface="Monotype Corsiva" pitchFamily="66" charset="0"/>
                <a:hlinkClick r:id="rId4"/>
              </a:rPr>
              <a:t>Золотая Ригма: повести и рассказы»</a:t>
            </a:r>
            <a:endParaRPr lang="ru-RU" dirty="0">
              <a:solidFill>
                <a:srgbClr val="FF0048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96295" y="593946"/>
            <a:ext cx="4992580" cy="55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Хозяин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Малого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Хингана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4507" y="1261816"/>
            <a:ext cx="5176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В.П.</a:t>
            </a:r>
            <a:r>
              <a:rPr lang="ru-RU" dirty="0" smtClean="0">
                <a:latin typeface="Monotype Corsiva" pitchFamily="66" charset="0"/>
              </a:rPr>
              <a:t> Сысоев</a:t>
            </a:r>
            <a:r>
              <a:rPr lang="ru-RU" dirty="0">
                <a:latin typeface="Monotype Corsiva" pitchFamily="66" charset="0"/>
              </a:rPr>
              <a:t> 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Рассказ </a:t>
            </a:r>
            <a:r>
              <a:rPr lang="ru-RU" dirty="0">
                <a:latin typeface="Monotype Corsiva" pitchFamily="66" charset="0"/>
              </a:rPr>
              <a:t>о дальневосточной тайге и ее обитателях — лесных жителях, охотниках и браконьерах.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2" y="1261816"/>
            <a:ext cx="2228850" cy="34099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04507" y="29168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Книга  представлена  в фонде библиотеки в аудио формате.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4507" y="3919767"/>
            <a:ext cx="5083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Скачать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книгу Сысоева,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В. П. «Хозяин Малого Хингана»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69678" y="208651"/>
            <a:ext cx="5359972" cy="55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Звери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Уссурийской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тайги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4000" y="1423233"/>
            <a:ext cx="5731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С.П. </a:t>
            </a:r>
            <a:r>
              <a:rPr lang="ru-RU" dirty="0" smtClean="0">
                <a:latin typeface="Monotype Corsiva" pitchFamily="66" charset="0"/>
              </a:rPr>
              <a:t>Кучеренко 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endParaRPr lang="ru-RU" dirty="0" smtClean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Писатель-натуралист</a:t>
            </a:r>
            <a:r>
              <a:rPr lang="ru-RU" dirty="0">
                <a:latin typeface="Monotype Corsiva" pitchFamily="66" charset="0"/>
              </a:rPr>
              <a:t>, ученый и эколог С. П. Кучеренко рассказывает об удивительных зверях Уссурийской тайги. Подробно освещаются их повадки, образ жизни, отношение к ним человека, проблема охраны и воспроизводства. Проникнутая заботой о разумном природопользовании, насыщенная красочными описаниями природы, охоты, случайных и преднамеренных встреч глаза в глаза с таежными обитателями, книга представляет интерес для самых широких кругов </a:t>
            </a:r>
            <a:r>
              <a:rPr lang="ru-RU" dirty="0" smtClean="0">
                <a:latin typeface="Monotype Corsiva" pitchFamily="66" charset="0"/>
              </a:rPr>
              <a:t>читателей.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C:\Users\zavabon\Desktop\Работа по удалёнке\Жалобная книга природы\258cba1991896614667dc21255385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3" y="1645972"/>
            <a:ext cx="2336741" cy="356605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84000" y="5062292"/>
            <a:ext cx="5731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Книга  представлена  в фонде библиотеки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 печатном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виде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18808" y="522960"/>
            <a:ext cx="5359972" cy="55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Рассказы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о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животных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1" y="1721518"/>
            <a:ext cx="2350633" cy="34149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8808" y="1531301"/>
            <a:ext cx="5359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С.П. </a:t>
            </a:r>
            <a:r>
              <a:rPr lang="ru-RU" dirty="0" smtClean="0">
                <a:latin typeface="Monotype Corsiva" pitchFamily="66" charset="0"/>
              </a:rPr>
              <a:t>Кучеренко 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endParaRPr lang="ru-RU" dirty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>
                <a:latin typeface="Monotype Corsiva" pitchFamily="66" charset="0"/>
              </a:rPr>
              <a:t>новой книге писатель рассказывает об особенностях зверей, обитающих в совершенно различных условиях, — о белом медведе и косуле, калане и енотовидной собаке… Книга рассчитана на широкий круг читателей.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18808" y="4038664"/>
            <a:ext cx="535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Книга  представлена  в фонде библиотеки в печатном виде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45280" y="465138"/>
            <a:ext cx="6335486" cy="55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В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дебрях Уссурийского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края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5280" y="1320203"/>
            <a:ext cx="571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В.К. </a:t>
            </a:r>
            <a:r>
              <a:rPr lang="ru-RU" dirty="0" smtClean="0">
                <a:latin typeface="Monotype Corsiva" pitchFamily="66" charset="0"/>
              </a:rPr>
              <a:t>Арсеньев 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endParaRPr lang="ru-RU" dirty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>
                <a:latin typeface="Monotype Corsiva" pitchFamily="66" charset="0"/>
              </a:rPr>
              <a:t>книгу вошли лучшие произведения знаменитого путешественника, исследователя Дальнего Востока: «По Уссурийскому краю» и «Дерсу Узала». В них рассказывается об экспедициях 1902—1906 гг. и 1907 г. В первом произведении читатель знакомится со следопытом Дерсу Узала. Дальнейшее развитие этот образ который стал классическим, нашёл в книге «Дерсу Узала».</a:t>
            </a:r>
          </a:p>
        </p:txBody>
      </p:sp>
      <p:sp>
        <p:nvSpPr>
          <p:cNvPr id="4" name="AutoShape 2" descr="https://cv7.litres.ru/pub/c/bumajnaya-kniga/cover_max1500/48395976-v-k-arsenev-v-debryah-ussuriyskogo-kraya-48395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v7.litres.ru/pub/c/bumajnaya-kniga/cover_max1500/48395976-v-k-arsenev-v-debryah-ussuriyskogo-kraya-4839597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Users\zavabon\Desktop\Работа по удалёнке\Жалобная книга природы\51676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98826"/>
            <a:ext cx="2269218" cy="33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https://cv7.litres.ru/pub/c/bumajnaya-kniga/cover_max1500/48395976-v-k-arsenev-v-debryah-ussuriyskogo-kraya-4839597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45280" y="4379547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Книга  представлена  в фонде библиотеки в аудио формате.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5280" y="5153408"/>
            <a:ext cx="5474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Скачать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книгу Арсеньева В.К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. «В дебрях Уссурийского края»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1" y="1856349"/>
            <a:ext cx="2129049" cy="31453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7021" y="1464816"/>
            <a:ext cx="5821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А.М. </a:t>
            </a:r>
            <a:r>
              <a:rPr lang="ru-RU" sz="2000" dirty="0" smtClean="0">
                <a:latin typeface="Monotype Corsiva" pitchFamily="66" charset="0"/>
              </a:rPr>
              <a:t>Грачёв </a:t>
            </a:r>
            <a:endParaRPr lang="ru-RU" sz="2000" dirty="0" smtClean="0">
              <a:latin typeface="Monotype Corsiva" pitchFamily="66" charset="0"/>
            </a:endParaRPr>
          </a:p>
          <a:p>
            <a:pPr algn="just"/>
            <a:endParaRPr lang="ru-RU" sz="2000" dirty="0"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Герои </a:t>
            </a:r>
            <a:r>
              <a:rPr lang="ru-RU" sz="2000" dirty="0">
                <a:latin typeface="Monotype Corsiva" pitchFamily="66" charset="0"/>
              </a:rPr>
              <a:t>повести </a:t>
            </a:r>
            <a:r>
              <a:rPr lang="ru-RU" sz="2000" dirty="0" smtClean="0">
                <a:latin typeface="Monotype Corsiva" pitchFamily="66" charset="0"/>
              </a:rPr>
              <a:t>«Лесные шорохи» - </a:t>
            </a:r>
            <a:r>
              <a:rPr lang="ru-RU" sz="2000" dirty="0">
                <a:latin typeface="Monotype Corsiva" pitchFamily="66" charset="0"/>
              </a:rPr>
              <a:t>обитающие в </a:t>
            </a:r>
            <a:r>
              <a:rPr lang="ru-RU" sz="2000" dirty="0" smtClean="0">
                <a:latin typeface="Monotype Corsiva" pitchFamily="66" charset="0"/>
              </a:rPr>
              <a:t>суровых </a:t>
            </a:r>
            <a:r>
              <a:rPr lang="ru-RU" sz="2000" dirty="0">
                <a:latin typeface="Monotype Corsiva" pitchFamily="66" charset="0"/>
              </a:rPr>
              <a:t>Амуро-Уссурийских лесах дикие животные и работающие рядом с ними охотоведы.</a:t>
            </a:r>
            <a:br>
              <a:rPr lang="ru-RU" sz="2000" dirty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7021" y="465257"/>
            <a:ext cx="4641515" cy="55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Лесные шорохи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7020" y="3841224"/>
            <a:ext cx="5821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Книга  представлена  в фонде библиотеки в печатном виде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587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Жалобная книга природы</vt:lpstr>
      <vt:lpstr>Презентация PowerPoint</vt:lpstr>
      <vt:lpstr>Презентация PowerPoint</vt:lpstr>
      <vt:lpstr>Золотая Ригма: повести и рассказы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ДНС</cp:lastModifiedBy>
  <cp:revision>42</cp:revision>
  <dcterms:created xsi:type="dcterms:W3CDTF">2014-11-21T11:00:06Z</dcterms:created>
  <dcterms:modified xsi:type="dcterms:W3CDTF">2020-08-17T06:37:57Z</dcterms:modified>
</cp:coreProperties>
</file>