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72" r:id="rId2"/>
    <p:sldId id="273" r:id="rId3"/>
    <p:sldId id="256" r:id="rId4"/>
    <p:sldId id="275" r:id="rId5"/>
    <p:sldId id="271" r:id="rId6"/>
    <p:sldId id="266" r:id="rId7"/>
    <p:sldId id="257" r:id="rId8"/>
    <p:sldId id="265" r:id="rId9"/>
    <p:sldId id="263" r:id="rId10"/>
    <p:sldId id="261" r:id="rId11"/>
    <p:sldId id="258" r:id="rId12"/>
    <p:sldId id="262" r:id="rId13"/>
    <p:sldId id="274" r:id="rId14"/>
    <p:sldId id="259" r:id="rId15"/>
    <p:sldId id="260" r:id="rId16"/>
    <p:sldId id="267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2527" autoAdjust="0"/>
  </p:normalViewPr>
  <p:slideViewPr>
    <p:cSldViewPr>
      <p:cViewPr>
        <p:scale>
          <a:sx n="70" d="100"/>
          <a:sy n="70" d="100"/>
        </p:scale>
        <p:origin x="-11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E0720-85F2-47AA-ADC5-F2941132C8C6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1FD1F-814B-4E2A-9633-CAD40FF6E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4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1FD1F-814B-4E2A-9633-CAD40FF6E3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5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1FD1F-814B-4E2A-9633-CAD40FF6E38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ll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50"/>
            <a:ext cx="9129713" cy="68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3560" y="4555748"/>
            <a:ext cx="65233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годовщина </a:t>
            </a:r>
          </a:p>
          <a:p>
            <a:pPr algn="ctr"/>
            <a:r>
              <a:rPr lang="ru-RU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Хабаровского края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4386471"/>
            <a:ext cx="1608133" cy="178510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192709173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9896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Ю.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Шибнев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Дальневосточный леопард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1200"/>
            <a:ext cx="2935085" cy="3634270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" y="1447800"/>
            <a:ext cx="5562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      Первое издание фотоальбома о дальневосточном леопарде вышло в свет в 2000 году. Что же изменилось в судьбе редчайшей кошки за этот небольшой промежуток времени? Особенность и ценность предлагаемого материала - уникальная фотосъемка леопарда в среде его обитания, в дикой природе, без вмешательства в поведенческую жизнь зверя, методом скрытой камеры ученым-биологом Юрием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Шибневым</a:t>
            </a:r>
            <a:r>
              <a:rPr lang="ru-RU" dirty="0">
                <a:latin typeface="Arial" pitchFamily="34" charset="0"/>
                <a:cs typeface="Arial" pitchFamily="34" charset="0"/>
              </a:rPr>
              <a:t>. Много лет он работает в заповеднике "Кедровая Падь" Приморского края России, на сегодня это последнее пристанище исчезающего животного. Используя фотокапканы, специальные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засидки</a:t>
            </a:r>
            <a:r>
              <a:rPr lang="ru-RU" dirty="0">
                <a:latin typeface="Arial" pitchFamily="34" charset="0"/>
                <a:cs typeface="Arial" pitchFamily="34" charset="0"/>
              </a:rPr>
              <a:t>, ученый отслеживал в разные времена года дневной и ночной образ жизни и повадки одного из самых скрытных и красивейших хищников планеты - дальневосточного леопарда.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5715000"/>
            <a:ext cx="270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</a:t>
            </a:r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печатном формате</a:t>
            </a:r>
          </a:p>
        </p:txBody>
      </p:sp>
    </p:spTree>
    <p:extLst>
      <p:ext uri="{BB962C8B-B14F-4D97-AF65-F5344CB8AC3E}">
        <p14:creationId xmlns:p14="http://schemas.microsoft.com/office/powerpoint/2010/main" val="3739014802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И. Ольховский</a:t>
            </a:r>
            <a:r>
              <a:rPr lang="ru-RU" sz="18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Этот прекрасный мир</a:t>
            </a:r>
            <a:r>
              <a:rPr lang="ru-RU" sz="18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Фотоальбом о природе Хабаровского края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143000"/>
            <a:ext cx="280195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" y="3657600"/>
            <a:ext cx="8458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</a:t>
            </a:r>
            <a:r>
              <a:rPr lang="ru-RU" dirty="0">
                <a:latin typeface="Arial" pitchFamily="34" charset="0"/>
                <a:cs typeface="Arial" pitchFamily="34" charset="0"/>
              </a:rPr>
              <a:t>В нем собраны уникальные фотографии. Кадры пейзажей или животных просто поражают.  Касатки ,которые идут на охоту и убегающие тюлени. Изюбр, который настороженно смотрит в объектив фотокамеры и ведь наверно  увидел и услышал фотографа, но не успел убежать. Отроги Сихотэ-Алиня покрытые кедровым стлаником. Тигр отдыхающий. Водопад «медвежий», просыпающийся от сна. Просто перечислять можно каждый кадр. Надо смотреть их….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печатном формате</a:t>
            </a:r>
          </a:p>
        </p:txBody>
      </p:sp>
    </p:spTree>
    <p:extLst>
      <p:ext uri="{BB962C8B-B14F-4D97-AF65-F5344CB8AC3E}">
        <p14:creationId xmlns:p14="http://schemas.microsoft.com/office/powerpoint/2010/main" val="166154426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37926"/>
            <a:ext cx="2879284" cy="4139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0A0B45-9310-4B82-8A47-D9326ACC5EA0}"/>
              </a:ext>
            </a:extLst>
          </p:cNvPr>
          <p:cNvSpPr txBox="1"/>
          <p:nvPr/>
        </p:nvSpPr>
        <p:spPr>
          <a:xfrm>
            <a:off x="5257800" y="457200"/>
            <a:ext cx="307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Н. Задорнов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Амур Батюшка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C20E75-8BD5-4105-9905-5F7791760CED}"/>
              </a:ext>
            </a:extLst>
          </p:cNvPr>
          <p:cNvSpPr txBox="1"/>
          <p:nvPr/>
        </p:nvSpPr>
        <p:spPr>
          <a:xfrm>
            <a:off x="4267200" y="2362200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Амур-батюшка — роман о прошлом Приамурья, о трудовой жизни крестьян-переселенцев в 60-70-е годы XIX в., об освоении ими дикой природы края, о дружбе с местным населением — нанайцами. В 1952 году роман был отмечен Государственной премией.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представлена в аудио и печатном форматах</a:t>
            </a:r>
          </a:p>
        </p:txBody>
      </p:sp>
    </p:spTree>
    <p:extLst>
      <p:ext uri="{BB962C8B-B14F-4D97-AF65-F5344CB8AC3E}">
        <p14:creationId xmlns:p14="http://schemas.microsoft.com/office/powerpoint/2010/main" val="227635835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0B2117-5144-4BA3-82DC-2295DA5A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3636085" cy="725093"/>
          </a:xfrm>
        </p:spPr>
        <p:txBody>
          <a:bodyPr anchor="b">
            <a:normAutofit fontScale="90000"/>
          </a:bodyPr>
          <a:lstStyle/>
          <a:p>
            <a:pPr marL="0" indent="0" algn="ctr">
              <a:buNone/>
            </a:pPr>
            <a:r>
              <a:rPr lang="ru-RU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Красная книга </a:t>
            </a:r>
            <a:br>
              <a:rPr lang="ru-RU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Хабаровского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EDBEC6-7376-4556-A806-AFDB10524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" t="2505" b="8277"/>
          <a:stretch/>
        </p:blipFill>
        <p:spPr>
          <a:xfrm>
            <a:off x="4724400" y="1676400"/>
            <a:ext cx="3886201" cy="282236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9AB4E87-9246-4F70-AF93-5621C7943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25" y="1905000"/>
            <a:ext cx="3791176" cy="213951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Аннотированный список редких и находящихся под угрозой исчезновения животных, растений и грибов Хабаровского края. Она была подготовлена специалистами Министерства природных ресурсов Хабаровского края и учёными Института водных и экологических проблем ДВО РАН.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представлена в печатном формате</a:t>
            </a:r>
            <a:endParaRPr lang="en-US" sz="1600" b="1" u="sng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C8B72A-8F0C-43D2-BA11-D85B3AE50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58"/>
          <a:stretch/>
        </p:blipFill>
        <p:spPr>
          <a:xfrm>
            <a:off x="4953000" y="1905000"/>
            <a:ext cx="1600200" cy="23593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7E9F53-1924-438C-970D-5A8F495A9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74"/>
          <a:stretch/>
        </p:blipFill>
        <p:spPr>
          <a:xfrm>
            <a:off x="6658356" y="1905000"/>
            <a:ext cx="1810512" cy="235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218315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0400" y="3048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Г. Федосеев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Меченый</a:t>
            </a:r>
            <a:endParaRPr lang="ru-RU" sz="2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r="17583"/>
          <a:stretch/>
        </p:blipFill>
        <p:spPr bwMode="auto">
          <a:xfrm>
            <a:off x="381000" y="1524000"/>
            <a:ext cx="3048000" cy="4662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94881" y="1981200"/>
            <a:ext cx="5715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      Повесть </a:t>
            </a:r>
            <a:r>
              <a:rPr lang="ru-RU" dirty="0">
                <a:latin typeface="Arial" pitchFamily="34" charset="0"/>
                <a:cs typeface="Arial" pitchFamily="34" charset="0"/>
              </a:rPr>
              <a:t>"Меченый" - самое необычное и загадочное произведение писателя. Ничего подобного в отечественной литературе не было ни до, ни после. Повесть написана от лица диких зверей - волков. С первых страниц перед читателем открывается совершенно иной, непривычный мир, где правят хищники, где во главу угла поставлены сила и ловкость, а слабые и глупые очень быстро превращаются в жертвы сильных и умных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печатном формате</a:t>
            </a:r>
            <a:endParaRPr lang="ru-RU" sz="2000" b="1" u="sng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62917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38200" y="2286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Мой Хабаровск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Лучший город РОССИИ</a:t>
            </a:r>
            <a:endParaRPr lang="ru-RU" sz="2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6480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1377287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Хабаровск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прочно закрепил за собой славу одного из самых красивых городов Российской Федерации. О людях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Дальневосточного региона, о ее неповторимом архитектурном облике рассказывается в книге.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Фотоальбом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печатном формате</a:t>
            </a:r>
            <a:endParaRPr lang="ru-RU" sz="2000" b="1" u="sng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11066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К. Рожков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Уссурийцы</a:t>
            </a:r>
            <a:endParaRPr lang="ru-RU" sz="2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819399" cy="4484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3800" y="1560618"/>
            <a:ext cx="525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        Историческое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повествование о многотрудной судьбе Уссурийского казачества (часть первая – «Поле чести», часть вторая – «Вытоптанное поле»). Вплоть до революции амурские и уссурийские казаки являлись оборонительным щитом восточных рубежей нашей страны. Автор рассказывает, как в одночасье у сословия, имевшего самобытную культуру, обычаи и традиции, исчезло все – уклад, вера, возможность сословного существования, порвалась связующая нить с прошлым. Сумеет ли возродиться эта часть многоликого народа России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аудио и печатном форматах</a:t>
            </a:r>
            <a:endParaRPr lang="ru-RU" b="1" u="sng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23008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438400"/>
            <a:ext cx="54206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днём рождения, 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любимый край!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9" y="236928"/>
            <a:ext cx="2665151" cy="1769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20591"/>
            <a:ext cx="2665151" cy="228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03635"/>
            <a:ext cx="2640131" cy="206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882153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28081D-CD18-4EC1-8598-0428AE8F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4325"/>
            <a:ext cx="6512511" cy="1143000"/>
          </a:xfrm>
        </p:spPr>
        <p:txBody>
          <a:bodyPr/>
          <a:lstStyle/>
          <a:p>
            <a:pPr algn="l">
              <a:buFont typeface="Wingdings" pitchFamily="2" charset="2"/>
              <a:buChar char="v"/>
            </a:pP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Сколько в мире чудес! Пирамиды и храмы,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Ледники и сады, замки и города…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 тебе расскажу о Хабаровском крае,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здесь раз побывал – полюбил навсегда!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Есть у нас чудеса: и рисунки на скалах,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древней пирамид,  и Шаманка-гора,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Водопады и айсберги (это </a:t>
            </a:r>
            <a:r>
              <a:rPr lang="ru-RU" sz="1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Шантары</a:t>
            </a: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Собирайся скорее в дорогу - пора!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 наша земля! Широка панорама –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 Охотского моря раскинулся край: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Заповедник </a:t>
            </a:r>
            <a:r>
              <a:rPr lang="ru-RU" sz="1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Хехцирский</a:t>
            </a: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озеро </a:t>
            </a:r>
            <a:r>
              <a:rPr lang="ru-RU" sz="1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Амут</a:t>
            </a: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Горы </a:t>
            </a:r>
            <a:r>
              <a:rPr lang="ru-RU" sz="1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Дуссе-Алиня</a:t>
            </a: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маршрут выбирай!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Говорят - «край земли»,  говорят - «край таёжный»,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«Здесь хозяин тайги тигр Амурский живёт», -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 туманов, тайги жить, конечно же,  можно,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Только здесь, «на краю», солнце раньше встаёт.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Лето. Солнце. Тепло. И на чистых  озёрах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Распускается лотос – увидеть спешу!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Край таёжный, озёрный, морской – сердцу дорог,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Чудо выбрать какое – никак не решу!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 речным бережком, то лесною тропинкой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просторам родным я иду с рюкзаком,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Чудо можно найти в самой малой  былинке,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Если знаешь свой край – значит, с чудом знаком!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410890-E179-4160-BF2E-8F8A41E6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04608"/>
            <a:ext cx="3333749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3BB79F-129D-401B-A8FA-C82AC54E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09" y="757237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0E0147-ECC4-4464-9093-1A6B87E8F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747296"/>
            <a:ext cx="3224634" cy="193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328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5" y="685800"/>
            <a:ext cx="2019025" cy="2673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9175"/>
            <a:ext cx="4464496" cy="122413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Любовь к родному краю сквозь таинство страниц</a:t>
            </a:r>
            <a:endParaRPr lang="ru-RU" sz="3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2152723" cy="3206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0" y="3166762"/>
            <a:ext cx="1772453" cy="3157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6" y="3166763"/>
            <a:ext cx="2290886" cy="2996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0694492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D81515-6A40-4348-82CF-EF20931E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2743200"/>
            <a:ext cx="8763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Виртуальная книжная </a:t>
            </a:r>
            <a:br>
              <a:rPr lang="ru-RU" sz="32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</a:t>
            </a:r>
            <a:endParaRPr lang="ru-RU" sz="32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6179" r="13511" b="3954"/>
          <a:stretch/>
        </p:blipFill>
        <p:spPr bwMode="auto">
          <a:xfrm rot="20687512">
            <a:off x="5562600" y="1241661"/>
            <a:ext cx="3016156" cy="390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67331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2644" y="3048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П.Далецкий</a:t>
            </a:r>
            <a:r>
              <a:rPr lang="ru-RU" sz="2000" b="0" dirty="0">
                <a:solidFill>
                  <a:schemeClr val="tx1"/>
                </a:solidFill>
              </a:rPr>
              <a:t/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 сопках Маньчжурии</a:t>
            </a:r>
            <a:endParaRPr lang="ru-RU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7" y="1447800"/>
            <a:ext cx="3213100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6200" y="1828800"/>
            <a:ext cx="51054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Arial" pitchFamily="34" charset="0"/>
                <a:cs typeface="Arial" pitchFamily="34" charset="0"/>
              </a:rPr>
              <a:t>     Роман рассказывает о русско-японской войне 1905 года, о том, что происходило более века назад, когда русские люди воевали в Маньчжурии под начальством генерала Куропаткина и других царских генералов. </a:t>
            </a:r>
          </a:p>
          <a:p>
            <a:pPr lvl="0"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аудио формате</a:t>
            </a:r>
          </a:p>
        </p:txBody>
      </p:sp>
    </p:spTree>
    <p:extLst>
      <p:ext uri="{BB962C8B-B14F-4D97-AF65-F5344CB8AC3E}">
        <p14:creationId xmlns:p14="http://schemas.microsoft.com/office/powerpoint/2010/main" val="705549088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57200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В. Сысоев</a:t>
            </a:r>
            <a:b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Избранное</a:t>
            </a:r>
            <a:b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3-х томах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23289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         Трехтомник известного дальневосточного писателя, исследователя, краеведа В. Сысоева Избранное включает повести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Хозяин Малого Хингана, За черным соболем, Золотая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Ригма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а также повесть Амурские звероловы</a:t>
            </a:r>
            <a:r>
              <a:rPr lang="ru-RU" dirty="0">
                <a:latin typeface="Arial" pitchFamily="34" charset="0"/>
                <a:cs typeface="Arial" pitchFamily="34" charset="0"/>
              </a:rPr>
              <a:t>: Год из жизни Богатыревых, прототипом главного героя которой стал легендарный тигролов, охотник промысловик Иван Богачев и автобиографическую повесть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Мятежная душа. </a:t>
            </a:r>
            <a:r>
              <a:rPr lang="ru-RU" dirty="0">
                <a:latin typeface="Arial" pitchFamily="34" charset="0"/>
                <a:cs typeface="Arial" pitchFamily="34" charset="0"/>
              </a:rPr>
              <a:t>Кроме того в Избранное включены рассказы из сборников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 северных джунглях и Удивительные звери</a:t>
            </a:r>
            <a:r>
              <a:rPr lang="ru-RU" dirty="0">
                <a:latin typeface="Arial" pitchFamily="34" charset="0"/>
                <a:cs typeface="Arial" pitchFamily="34" charset="0"/>
              </a:rPr>
              <a:t>, а также другие рассказы о жизни животных, случаях на охоте, воспоминания автора о памятных встречах со знаменитыми современниками.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5638800"/>
            <a:ext cx="370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</a:t>
            </a:r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аудио и печатном форматах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53" y="1676400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3147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82644" y="381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Н.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Наволочкин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Амурские версты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292475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62400" y="1676400"/>
            <a:ext cx="4953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     В книге рассказывается о заселении и освоении Приамурья в 1857—1858 гг. о тяжком, порой самоотверженном труде солдат-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линейцев</a:t>
            </a:r>
            <a:r>
              <a:rPr lang="ru-RU" dirty="0">
                <a:latin typeface="Arial" pitchFamily="34" charset="0"/>
                <a:cs typeface="Arial" pitchFamily="34" charset="0"/>
              </a:rPr>
              <a:t>, закладывавших по Амуру первые селения. Книга написана на документальной основе, она убедительно подтверждает территориальный приоритет России на амурские земли.</a:t>
            </a:r>
          </a:p>
          <a:p>
            <a:endParaRPr lang="ru-RU" dirty="0"/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Книга представлена  в аудио, </a:t>
            </a:r>
            <a:r>
              <a:rPr lang="ru-RU" b="1" u="sng" dirty="0" err="1">
                <a:solidFill>
                  <a:schemeClr val="accent6">
                    <a:lumMod val="75000"/>
                  </a:schemeClr>
                </a:solidFill>
              </a:rPr>
              <a:t>рельефо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-точечном   и   печатном форматах.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16661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1" y="381000"/>
            <a:ext cx="5181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В.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Завгорудько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Таёжные были и не были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76400"/>
            <a:ext cx="2643636" cy="405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1203" y="1600200"/>
            <a:ext cx="5943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   Рассказы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Завгорудько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В.Н. как бы продолжают тему подвижнической деятельности автора: тайга- суровое испытание, но человек сильнее её. И он всегда может и должен выжить. Но есть  в общении человека с тайгой и нечто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паронормальное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автор объединил это  под условным названием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прибабахи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», т.е.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труднообьяснимые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случайности, и приглашает читателя поучаствовать в объяснении увиденного, пережитого, описанного.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плоскопечатном формате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56739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91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0400" y="457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В. Арсеньев</a:t>
            </a:r>
            <a:r>
              <a:rPr lang="ru-RU" b="0" dirty="0">
                <a:solidFill>
                  <a:schemeClr val="tx1"/>
                </a:solidFill>
                <a:effectLst/>
              </a:rPr>
              <a:t/>
            </a:r>
            <a:br>
              <a:rPr lang="ru-RU" b="0" dirty="0">
                <a:solidFill>
                  <a:schemeClr val="tx1"/>
                </a:solidFill>
                <a:effectLst/>
              </a:rPr>
            </a:br>
            <a:r>
              <a:rPr lang="ru-RU" sz="24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Дерсу</a:t>
            </a: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Узала</a:t>
            </a:r>
            <a:endParaRPr lang="ru-RU" sz="2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9" y="1295400"/>
            <a:ext cx="3291081" cy="467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3800" y="1447800"/>
            <a:ext cx="5181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14141"/>
                </a:solidFill>
                <a:latin typeface="Ruda"/>
              </a:rPr>
              <a:t>     </a:t>
            </a:r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Главными героями этой приключенческой книги являются сам автор, путешественник Арсеньев, и его проводник </a:t>
            </a:r>
            <a:r>
              <a:rPr lang="ru-RU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Дерсу</a:t>
            </a:r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Узала</a:t>
            </a:r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, нанаец по национальности. Они вместе изучали Уссурийский край в 1907-1908 годах, потому что именно эта территория была менее всего исследована и представляла на картах Российской империи белое пятно.</a:t>
            </a:r>
          </a:p>
          <a:p>
            <a:pPr algn="just"/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    Это не первый их совместный поход, познакомились исследователь и проводник в самом начале XX века. На момент экспедиции Арсеньев был в чине штабс-капитана.</a:t>
            </a:r>
          </a:p>
          <a:p>
            <a:pPr algn="just"/>
            <a:r>
              <a:rPr lang="ru-RU" b="1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Дерсу</a:t>
            </a:r>
            <a:r>
              <a:rPr lang="ru-RU" b="1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Узала</a:t>
            </a:r>
            <a:r>
              <a:rPr lang="ru-RU" b="1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(настоящее имя </a:t>
            </a:r>
            <a:r>
              <a:rPr lang="ru-RU" b="1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Дэрчу</a:t>
            </a:r>
            <a:r>
              <a:rPr lang="ru-RU" b="1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Оджал</a:t>
            </a:r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) — реальный человек, однако в повести его образ более собирательный. О нем известно, что </a:t>
            </a:r>
            <a:r>
              <a:rPr lang="ru-RU" dirty="0" err="1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Дерсу</a:t>
            </a:r>
            <a:r>
              <a:rPr lang="ru-RU" dirty="0">
                <a:solidFill>
                  <a:srgbClr val="414141"/>
                </a:solidFill>
                <a:latin typeface="Arial" pitchFamily="34" charset="0"/>
                <a:cs typeface="Arial" pitchFamily="34" charset="0"/>
              </a:rPr>
              <a:t> был охотником, бил пушного зверя, семья его погибла во время эпидемии.</a:t>
            </a:r>
            <a:endParaRPr lang="ru-RU" b="0" i="0" dirty="0">
              <a:solidFill>
                <a:srgbClr val="41414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314" y="6077634"/>
            <a:ext cx="3432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Книга представлена в </a:t>
            </a:r>
          </a:p>
          <a:p>
            <a:pPr algn="ctr"/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аудио и печатном форматах</a:t>
            </a:r>
          </a:p>
        </p:txBody>
      </p:sp>
    </p:spTree>
    <p:extLst>
      <p:ext uri="{BB962C8B-B14F-4D97-AF65-F5344CB8AC3E}">
        <p14:creationId xmlns:p14="http://schemas.microsoft.com/office/powerpoint/2010/main" val="3575316507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938</Words>
  <Application>Microsoft Office PowerPoint</Application>
  <PresentationFormat>Экран (4:3)</PresentationFormat>
  <Paragraphs>63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Сколько в мире чудес! Пирамиды и храмы, Ледники и сады, замки и города… Я тебе расскажу о Хабаровском крае, Кто здесь раз побывал – полюбил навсегда!   Есть у нас чудеса: и рисунки на скалах, Что древней пирамид,  и Шаманка-гора, Водопады и айсберги (это Шантары), Собирайся скорее в дорогу - пора!   Это наша земля! Широка панорама – До Охотского моря раскинулся край: Заповедник Хехцирский и озеро Амут, Горы Дуссе-Алиня – маршрут выбирай!   Говорят - «край земли»,  говорят - «край таёжный», «Здесь хозяин тайги тигр Амурский живёт», - Без туманов, тайги жить, конечно же,  можно, Только здесь, «на краю», солнце раньше встаёт.   Лето. Солнце. Тепло. И на чистых  озёрах Распускается лотос – увидеть спешу! Край таёжный, озёрный, морской – сердцу дорог, Чудо выбрать какое – никак не решу!   То речным бережком, то лесною тропинкой По просторам родным я иду с рюкзаком, Чудо можно найти в самой малой  былинке, Если знаешь свой край – значит, с чудом знаком!   </vt:lpstr>
      <vt:lpstr>Любовь к родному краю сквозь таинство страниц</vt:lpstr>
      <vt:lpstr>Виртуальная книжная  выставка</vt:lpstr>
      <vt:lpstr>П.Далецкий На сопках Маньчжурии</vt:lpstr>
      <vt:lpstr>В. Сысоев Избранное в 3-х томах</vt:lpstr>
      <vt:lpstr>Н. Наволочкин Амурские версты</vt:lpstr>
      <vt:lpstr>В. Завгорудько Таёжные были и не были</vt:lpstr>
      <vt:lpstr>В. Арсеньев Дерсу Узала</vt:lpstr>
      <vt:lpstr>Ю. Шибнев Дальневосточный леопард</vt:lpstr>
      <vt:lpstr>И. Ольховский Этот прекрасный мир Фотоальбом о природе Хабаровского края</vt:lpstr>
      <vt:lpstr>Презентация PowerPoint</vt:lpstr>
      <vt:lpstr>Красная книга  Хабаровского края</vt:lpstr>
      <vt:lpstr>Г. Федосеев Меченый</vt:lpstr>
      <vt:lpstr>Мой Хабаровск Лучший город РОССИИ</vt:lpstr>
      <vt:lpstr>К. Рожков Уссурийцы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Моргунова</dc:creator>
  <cp:lastModifiedBy>ДНС</cp:lastModifiedBy>
  <cp:revision>23</cp:revision>
  <dcterms:created xsi:type="dcterms:W3CDTF">2020-10-12T11:53:59Z</dcterms:created>
  <dcterms:modified xsi:type="dcterms:W3CDTF">2020-10-22T01:25:05Z</dcterms:modified>
</cp:coreProperties>
</file>