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313" r:id="rId2"/>
    <p:sldId id="317" r:id="rId3"/>
    <p:sldId id="318" r:id="rId4"/>
    <p:sldId id="319" r:id="rId5"/>
    <p:sldId id="298" r:id="rId6"/>
    <p:sldId id="320" r:id="rId7"/>
    <p:sldId id="321" r:id="rId8"/>
    <p:sldId id="323" r:id="rId9"/>
    <p:sldId id="324" r:id="rId10"/>
    <p:sldId id="332" r:id="rId11"/>
    <p:sldId id="337" r:id="rId12"/>
    <p:sldId id="326" r:id="rId13"/>
    <p:sldId id="327" r:id="rId14"/>
    <p:sldId id="329" r:id="rId15"/>
    <p:sldId id="330" r:id="rId16"/>
    <p:sldId id="336" r:id="rId17"/>
    <p:sldId id="335" r:id="rId18"/>
    <p:sldId id="331" r:id="rId19"/>
    <p:sldId id="333" r:id="rId20"/>
    <p:sldId id="310" r:id="rId21"/>
    <p:sldId id="31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  <a:srgbClr val="FF99FF"/>
    <a:srgbClr val="6633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87" autoAdjust="0"/>
    <p:restoredTop sz="94630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B3382-3153-43C3-BE7E-E2A7942C84E6}" type="datetimeFigureOut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3C6BF-5D32-408E-937F-5B18AD0B66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1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3C6BF-5D32-408E-937F-5B18AD0B662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3E8B-202A-4AC9-A650-FBC1BCEC65A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1314-86C9-4256-868A-C3E963A0E5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3E8B-202A-4AC9-A650-FBC1BCEC65A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1314-86C9-4256-868A-C3E963A0E5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3E8B-202A-4AC9-A650-FBC1BCEC65A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1314-86C9-4256-868A-C3E963A0E5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3E8B-202A-4AC9-A650-FBC1BCEC65A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1314-86C9-4256-868A-C3E963A0E5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3E8B-202A-4AC9-A650-FBC1BCEC65A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1314-86C9-4256-868A-C3E963A0E5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3E8B-202A-4AC9-A650-FBC1BCEC65A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1314-86C9-4256-868A-C3E963A0E5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3E8B-202A-4AC9-A650-FBC1BCEC65A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1314-86C9-4256-868A-C3E963A0E5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3E8B-202A-4AC9-A650-FBC1BCEC65A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1314-86C9-4256-868A-C3E963A0E5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3E8B-202A-4AC9-A650-FBC1BCEC65A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1314-86C9-4256-868A-C3E963A0E5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3E8B-202A-4AC9-A650-FBC1BCEC65A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1314-86C9-4256-868A-C3E963A0E5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3E8B-202A-4AC9-A650-FBC1BCEC65A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1314-86C9-4256-868A-C3E963A0E5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D13E8B-202A-4AC9-A650-FBC1BCEC65A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11.02.2021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1B1314-86C9-4256-868A-C3E963A0E5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71550"/>
            <a:ext cx="47880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ЛЕГЕНДА РУССКОГО БАЛЕТА Анна Павлова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529" y="620688"/>
            <a:ext cx="4073041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904656" cy="512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53415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Павлова 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«Щелкунчик»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«Она не танцует, но летает по воздуху», – так писала петербургская газета «Слово» о величайшей балерине прошлого века Анне Павловой. Ставшая легендой при жизни, она сделала необыкновенно много для того, чтобы слава о русском балете пронеслась по всему миру.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167" y="2481833"/>
            <a:ext cx="2148311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5172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Арабеск Анны Павловой. Его загадку уловил Валентин Серов в своем плакате, написанном для «Русских сезонов» в Париже. </a:t>
            </a:r>
          </a:p>
        </p:txBody>
      </p:sp>
    </p:spTree>
    <p:extLst>
      <p:ext uri="{BB962C8B-B14F-4D97-AF65-F5344CB8AC3E}">
        <p14:creationId xmlns:p14="http://schemas.microsoft.com/office/powerpoint/2010/main" val="22807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самоотречении Павловой ходят легенды — она выходила на сцену с температурой, больная, изможденная, с растянутыми связками, а в Америке даже выступала с поломанной ногой.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455987" cy="445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7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первого Русского сезона в Париже А. П. Павлова, М. М. Фокин, В. Ф. Нижинский и С. Л. Григорьев были удостоены степени командора Ордена Академических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пальм.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1302643" cy="229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754061"/>
            <a:ext cx="3280150" cy="391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5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2398" y="188640"/>
            <a:ext cx="3427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 и Чаплин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9885" y="980728"/>
            <a:ext cx="3508462" cy="4611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flipV="1">
            <a:off x="300286" y="5871175"/>
            <a:ext cx="842493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Чарли Чаплин был большим поклонником Анны Павловой. «Мы похожи с вами, Анна! – как-то сказал Чаплин. – Я – бродяга, Вы – сильфида. </a:t>
            </a:r>
          </a:p>
        </p:txBody>
      </p:sp>
    </p:spTree>
    <p:extLst>
      <p:ext uri="{BB962C8B-B14F-4D97-AF65-F5344CB8AC3E}">
        <p14:creationId xmlns:p14="http://schemas.microsoft.com/office/powerpoint/2010/main" val="34539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156" y="186909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Благотворительность Анны Павловой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890" y="736025"/>
            <a:ext cx="6427371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084" y="5661247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Первой мировой войны везде, куда приезжала Анна Павлова, устраивались спектакли в пользу Красного Креста. </a:t>
            </a:r>
          </a:p>
        </p:txBody>
      </p:sp>
    </p:spTree>
    <p:extLst>
      <p:ext uri="{BB962C8B-B14F-4D97-AF65-F5344CB8AC3E}">
        <p14:creationId xmlns:p14="http://schemas.microsoft.com/office/powerpoint/2010/main" val="18155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Анна Павлова, в течение десятилетий блиставшая на сцене лучших театров мира, в личной жизни была глубоко несчастным человеком. Начинающая балерина избегала поклонников, настаивавших на свидании и преподносивших дорогие подарки. Однако коллеги по труппе иногда видели девушку в компании состоятельного аристократа Виктора </a:t>
            </a:r>
            <a:r>
              <a:rPr lang="ru-RU" sz="2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Дандре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328592" cy="355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4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Анна Павлова и Виктор </a:t>
            </a:r>
            <a:r>
              <a:rPr lang="ru-RU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Дандре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87625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Лебедь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762963"/>
            <a:ext cx="6289611" cy="4721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flipV="1">
            <a:off x="467544" y="5589239"/>
            <a:ext cx="81369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Павловна любила животных, но в особенности птиц. Главным ее любимцем был лебедь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Жак.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68300" y="1886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i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Павлова, ставшая достоянием мира, в течение всей жизни хотела вернуться и станцевать на родине. Однако судьбе не было угодно, чтобы мечта балерины исполнилась. В январе 1931 года Анна поехала на гастроли в Гаагу и, сойдя с поезда, почувствовала себя нездоровой. В отеле выяснилось, что русская звезда </a:t>
            </a:r>
            <a:r>
              <a:rPr lang="ru-RU" sz="2000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простудилась, подоспевший </a:t>
            </a:r>
            <a:r>
              <a:rPr lang="ru-RU" sz="2000" i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врач обнаружил жидкость в легких пациентки и посоветовал срочно провести операцию, В итоге Павловой поставили дренажную трубку, но время было упущено. Балерина потеряла сознание и очнулась лишь один раз для того, чтобы посмотреть на сценический костюм Умирающего лебедя.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600400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2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072187" cy="455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1" y="323165"/>
            <a:ext cx="6144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Анна Павлова родилась 12 февраля 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1881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года, в Петербурге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8232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Дом,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котором знаменитая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балерина провела свои детские годы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404664"/>
            <a:ext cx="4932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программке выступления балета Павловой, напечатанной в Голландии за два дня до ее кончины, имя балерины в составе исполнителей не значилось. Она уже не выходила из своих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апартаментов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гостинице. Между тем труппа продолжала готовиться к гастролям в Брюсселе. Но гастроли не состоялись. 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764704"/>
            <a:ext cx="3024336" cy="3971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402348"/>
            <a:ext cx="2771799" cy="24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0"/>
            <a:ext cx="457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4130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смерти Анны Павловой была </a:t>
            </a:r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распущена ее труппа, распродано имущество. Осталась только легенда о великой русской </a:t>
            </a:r>
            <a:r>
              <a:rPr lang="ru-RU" sz="2400" b="1" i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балерине.</a:t>
            </a:r>
            <a:endParaRPr lang="ru-RU" sz="2400" b="1" i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1" y="2551283"/>
            <a:ext cx="55245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616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пятилетнем возрасте Павлова увидела в Мариинском театре балет «Спящая красавица», который и решил ее судьбу.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74" y="1412776"/>
            <a:ext cx="7668852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8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4868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1891 поступила на балетное отделение Петербургского театрального училища, где занималась у Е. О.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Вазем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П. А. Гердта. В 1899, по окончании училища, была принята в труппу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Императорского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балета Мариинского театра.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664296" cy="417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9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548680"/>
            <a:ext cx="6477013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698" y="5500702"/>
            <a:ext cx="9125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Мариинский театр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Её сценический дебют в качестве артистки Императорских театров состоялся 19 сентября 1899 года в «Тщетной предосторожности», где она исполнила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па-де-труа.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0209" y="1916832"/>
            <a:ext cx="2667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8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76672"/>
            <a:ext cx="9036496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Вскоре последовали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Зюльма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«Жизели», Диана в «Царе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Кандавле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Фея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Кандид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«Спящей красавице».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342903" cy="481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8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 января 1907 года на благотворительном вечере в Мариинском театре Анна Павлова впервые исполнила поставленную для неё М. Фокиным хореографическую миниатюру «Лебедь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3024336" cy="4394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5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 мая 1909 года в «Русских сезонах» Сергея Дягилева в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Париже,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Павлова танцевала партию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Армиды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премьерном спектакле «Павильон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Армиды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167101" cy="395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508" y="602128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Анна Павлова  и Вацлав Нижинский</a:t>
            </a:r>
          </a:p>
        </p:txBody>
      </p:sp>
    </p:spTree>
    <p:extLst>
      <p:ext uri="{BB962C8B-B14F-4D97-AF65-F5344CB8AC3E}">
        <p14:creationId xmlns:p14="http://schemas.microsoft.com/office/powerpoint/2010/main" val="16341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4270</TotalTime>
  <Words>624</Words>
  <Application>Microsoft Office PowerPoint</Application>
  <PresentationFormat>Экран (4:3)</PresentationFormat>
  <Paragraphs>30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Павлова, ставшая достоянием мира, в течение всей жизни хотела вернуться и станцевать на родине. Однако судьбе не было угодно, чтобы мечта балерины исполнилась. В январе 1931 года Анна поехала на гастроли в Гаагу и, сойдя с поезда, почувствовала себя нездоровой. В отеле выяснилось, что русская звезда простудилась, подоспевший врач обнаружил жидкость в легких пациентки и посоветовал срочно провести операцию, В итоге Павловой поставили дренажную трубку, но время было упущено. Балерина потеряла сознание и очнулась лишь один раз для того, чтобы посмотреть на сценический костюм Умирающего лебедя.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Ланкина</dc:creator>
  <cp:lastModifiedBy>zavabon</cp:lastModifiedBy>
  <cp:revision>144</cp:revision>
  <dcterms:created xsi:type="dcterms:W3CDTF">2012-07-03T19:00:01Z</dcterms:created>
  <dcterms:modified xsi:type="dcterms:W3CDTF">2021-02-11T02:43:09Z</dcterms:modified>
</cp:coreProperties>
</file>